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9" r:id="rId4"/>
    <p:sldId id="258" r:id="rId5"/>
    <p:sldId id="260" r:id="rId6"/>
    <p:sldId id="266" r:id="rId7"/>
    <p:sldId id="261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83171" y="5367689"/>
            <a:ext cx="8825658" cy="861420"/>
          </a:xfrm>
        </p:spPr>
        <p:txBody>
          <a:bodyPr>
            <a:normAutofit/>
          </a:bodyPr>
          <a:lstStyle/>
          <a:p>
            <a:r>
              <a:rPr lang="it-IT" dirty="0" smtClean="0"/>
              <a:t>A cura di </a:t>
            </a:r>
          </a:p>
          <a:p>
            <a:r>
              <a:rPr lang="it-IT" sz="1300" dirty="0" smtClean="0"/>
              <a:t>Riccardo </a:t>
            </a:r>
            <a:r>
              <a:rPr lang="it-IT" sz="1300" dirty="0" err="1" smtClean="0"/>
              <a:t>previtali</a:t>
            </a:r>
            <a:r>
              <a:rPr lang="it-IT" sz="1300" dirty="0" smtClean="0"/>
              <a:t>, </a:t>
            </a:r>
            <a:r>
              <a:rPr lang="it-IT" sz="1300" dirty="0" err="1" smtClean="0"/>
              <a:t>yatin</a:t>
            </a:r>
            <a:r>
              <a:rPr lang="it-IT" sz="1300" dirty="0" smtClean="0"/>
              <a:t> </a:t>
            </a:r>
            <a:r>
              <a:rPr lang="it-IT" sz="1300" dirty="0" err="1" smtClean="0"/>
              <a:t>bhutani</a:t>
            </a:r>
            <a:r>
              <a:rPr lang="it-IT" sz="1300" dirty="0" smtClean="0"/>
              <a:t>, </a:t>
            </a:r>
            <a:r>
              <a:rPr lang="it-IT" sz="1300" dirty="0" err="1" smtClean="0"/>
              <a:t>federico</a:t>
            </a:r>
            <a:r>
              <a:rPr lang="it-IT" sz="1300" dirty="0" smtClean="0"/>
              <a:t> avarino, </a:t>
            </a:r>
            <a:r>
              <a:rPr lang="it-IT" sz="1300" dirty="0" err="1" smtClean="0"/>
              <a:t>cristian</a:t>
            </a:r>
            <a:r>
              <a:rPr lang="it-IT" sz="1300" dirty="0" smtClean="0"/>
              <a:t> </a:t>
            </a:r>
            <a:r>
              <a:rPr lang="it-IT" sz="1300" dirty="0" err="1" smtClean="0"/>
              <a:t>santangelo</a:t>
            </a:r>
            <a:r>
              <a:rPr lang="it-IT" sz="1300" dirty="0" smtClean="0"/>
              <a:t>, </a:t>
            </a:r>
            <a:r>
              <a:rPr lang="it-IT" sz="1300" dirty="0" err="1" smtClean="0"/>
              <a:t>umeer</a:t>
            </a:r>
            <a:r>
              <a:rPr lang="it-IT" sz="1300" dirty="0" smtClean="0"/>
              <a:t> </a:t>
            </a:r>
            <a:r>
              <a:rPr lang="it-IT" sz="1300" dirty="0" err="1" smtClean="0"/>
              <a:t>mohammad</a:t>
            </a:r>
            <a:endParaRPr lang="it-IT" sz="13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56" y="503231"/>
            <a:ext cx="7122687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Schema 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5"/>
          <a:stretch/>
        </p:blipFill>
        <p:spPr>
          <a:xfrm>
            <a:off x="2017470" y="1458410"/>
            <a:ext cx="8157061" cy="465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66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arrotondato 9"/>
          <p:cNvSpPr/>
          <p:nvPr/>
        </p:nvSpPr>
        <p:spPr>
          <a:xfrm>
            <a:off x="4707672" y="1334137"/>
            <a:ext cx="2111285" cy="470139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089572" y="1668582"/>
            <a:ext cx="13474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Autenticare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759353" y="2549525"/>
            <a:ext cx="200792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Gestisci Proiezioni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281932" y="4311412"/>
            <a:ext cx="96276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Prenota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098068" y="3500169"/>
            <a:ext cx="139878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Convalidare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891922" y="5192356"/>
            <a:ext cx="17427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Gestisci vendita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cxnSp>
        <p:nvCxnSpPr>
          <p:cNvPr id="25" name="Connettore 7 24"/>
          <p:cNvCxnSpPr/>
          <p:nvPr/>
        </p:nvCxnSpPr>
        <p:spPr>
          <a:xfrm flipV="1">
            <a:off x="3023218" y="1893180"/>
            <a:ext cx="2135378" cy="29167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Connettore 7 27"/>
          <p:cNvCxnSpPr>
            <a:endCxn id="12" idx="1"/>
          </p:cNvCxnSpPr>
          <p:nvPr/>
        </p:nvCxnSpPr>
        <p:spPr>
          <a:xfrm>
            <a:off x="3023218" y="2184853"/>
            <a:ext cx="1736135" cy="549338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7 29"/>
          <p:cNvCxnSpPr/>
          <p:nvPr/>
        </p:nvCxnSpPr>
        <p:spPr>
          <a:xfrm>
            <a:off x="3695059" y="3476172"/>
            <a:ext cx="1394513" cy="20866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7 31"/>
          <p:cNvCxnSpPr/>
          <p:nvPr/>
        </p:nvCxnSpPr>
        <p:spPr>
          <a:xfrm rot="10800000" flipV="1">
            <a:off x="6244696" y="3886564"/>
            <a:ext cx="1743364" cy="650762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7 33"/>
          <p:cNvCxnSpPr/>
          <p:nvPr/>
        </p:nvCxnSpPr>
        <p:spPr>
          <a:xfrm rot="10800000">
            <a:off x="6428560" y="3765075"/>
            <a:ext cx="1620844" cy="104426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7 35"/>
          <p:cNvCxnSpPr/>
          <p:nvPr/>
        </p:nvCxnSpPr>
        <p:spPr>
          <a:xfrm>
            <a:off x="3023218" y="4654342"/>
            <a:ext cx="1868704" cy="722680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Connettore 7 37"/>
          <p:cNvCxnSpPr/>
          <p:nvPr/>
        </p:nvCxnSpPr>
        <p:spPr>
          <a:xfrm flipV="1">
            <a:off x="3695059" y="5408030"/>
            <a:ext cx="1135733" cy="62750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68" y="2833387"/>
            <a:ext cx="642785" cy="1285570"/>
          </a:xfrm>
        </p:spPr>
      </p:pic>
      <p:pic>
        <p:nvPicPr>
          <p:cNvPr id="7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27" y="4122460"/>
            <a:ext cx="642785" cy="1285570"/>
          </a:xfrm>
          <a:prstGeom prst="rect">
            <a:avLst/>
          </a:prstGeom>
        </p:spPr>
      </p:pic>
      <p:pic>
        <p:nvPicPr>
          <p:cNvPr id="8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68" y="5408030"/>
            <a:ext cx="642785" cy="1285570"/>
          </a:xfrm>
          <a:prstGeom prst="rect">
            <a:avLst/>
          </a:prstGeom>
        </p:spPr>
      </p:pic>
      <p:pic>
        <p:nvPicPr>
          <p:cNvPr id="9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21" y="3303179"/>
            <a:ext cx="642785" cy="1285570"/>
          </a:xfrm>
          <a:prstGeom prst="rect">
            <a:avLst/>
          </a:prstGeom>
        </p:spPr>
      </p:pic>
      <p:pic>
        <p:nvPicPr>
          <p:cNvPr id="5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65" y="1640985"/>
            <a:ext cx="642785" cy="1285570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7718032" y="306496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Cliente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112206" y="5131031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Servizio </a:t>
            </a:r>
            <a:r>
              <a:rPr lang="it-IT" sz="1200" i="1" dirty="0" err="1" smtClean="0">
                <a:latin typeface="+mj-lt"/>
                <a:cs typeface="Times New Roman" panose="02020603050405020304" pitchFamily="18" charset="0"/>
              </a:rPr>
              <a:t>PayPal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2455132" y="385733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Servizio Email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2701827" y="1367424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err="1" smtClean="0">
                <a:latin typeface="+mj-lt"/>
                <a:cs typeface="Times New Roman" panose="02020603050405020304" pitchFamily="18" charset="0"/>
              </a:rPr>
              <a:t>Admin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3172319" y="256626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smtClean="0">
                <a:latin typeface="+mj-lt"/>
                <a:cs typeface="Times New Roman" panose="02020603050405020304" pitchFamily="18" charset="0"/>
              </a:rPr>
              <a:t>Responsabile </a:t>
            </a:r>
            <a:endParaRPr lang="it-IT" sz="1200" i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Client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1688099" y="2324916"/>
            <a:ext cx="1342663" cy="113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PageOne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3473913" y="2330703"/>
            <a:ext cx="1226917" cy="112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PageTwo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5143981" y="2324916"/>
            <a:ext cx="1342663" cy="1134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smtClean="0"/>
              <a:t>Three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6929795" y="2324916"/>
            <a:ext cx="1342663" cy="11343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Four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715610" y="2324916"/>
            <a:ext cx="1342663" cy="1134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Five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359798" y="4271058"/>
            <a:ext cx="3472405" cy="125006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Customer</a:t>
            </a:r>
            <a:endParaRPr lang="it-IT" dirty="0"/>
          </a:p>
        </p:txBody>
      </p:sp>
      <p:cxnSp>
        <p:nvCxnSpPr>
          <p:cNvPr id="12" name="Connettore 7 11"/>
          <p:cNvCxnSpPr/>
          <p:nvPr/>
        </p:nvCxnSpPr>
        <p:spPr>
          <a:xfrm>
            <a:off x="699427" y="2741279"/>
            <a:ext cx="988672" cy="30159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3030762" y="2892075"/>
            <a:ext cx="44315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ttore 7 15"/>
          <p:cNvCxnSpPr/>
          <p:nvPr/>
        </p:nvCxnSpPr>
        <p:spPr>
          <a:xfrm>
            <a:off x="4700830" y="2892075"/>
            <a:ext cx="443151" cy="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6486644" y="2892075"/>
            <a:ext cx="4431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8272458" y="2892075"/>
            <a:ext cx="443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ttore 7 29"/>
          <p:cNvCxnSpPr>
            <a:stCxn id="4" idx="4"/>
            <a:endCxn id="10" idx="1"/>
          </p:cNvCxnSpPr>
          <p:nvPr/>
        </p:nvCxnSpPr>
        <p:spPr>
          <a:xfrm rot="16200000" flipH="1">
            <a:off x="2641186" y="3177479"/>
            <a:ext cx="1436856" cy="2000367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ttore 7 31"/>
          <p:cNvCxnSpPr>
            <a:stCxn id="5" idx="4"/>
          </p:cNvCxnSpPr>
          <p:nvPr/>
        </p:nvCxnSpPr>
        <p:spPr>
          <a:xfrm rot="16200000" flipH="1">
            <a:off x="3844797" y="3696022"/>
            <a:ext cx="870428" cy="385278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onnettore 7 33"/>
          <p:cNvCxnSpPr>
            <a:endCxn id="10" idx="0"/>
          </p:cNvCxnSpPr>
          <p:nvPr/>
        </p:nvCxnSpPr>
        <p:spPr>
          <a:xfrm rot="16200000" flipH="1">
            <a:off x="5541119" y="3716175"/>
            <a:ext cx="862997" cy="246767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onnettore 7 35"/>
          <p:cNvCxnSpPr>
            <a:stCxn id="7" idx="4"/>
          </p:cNvCxnSpPr>
          <p:nvPr/>
        </p:nvCxnSpPr>
        <p:spPr>
          <a:xfrm rot="5400000">
            <a:off x="6972338" y="3712970"/>
            <a:ext cx="882524" cy="375054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ttore 7 37"/>
          <p:cNvCxnSpPr>
            <a:stCxn id="8" idx="4"/>
          </p:cNvCxnSpPr>
          <p:nvPr/>
        </p:nvCxnSpPr>
        <p:spPr>
          <a:xfrm rot="5400000">
            <a:off x="8073626" y="3184745"/>
            <a:ext cx="1038827" cy="1587806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Freccia in giù 41"/>
          <p:cNvSpPr/>
          <p:nvPr/>
        </p:nvSpPr>
        <p:spPr>
          <a:xfrm>
            <a:off x="5682685" y="5683170"/>
            <a:ext cx="826629" cy="943337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</a:t>
            </a:r>
            <a:r>
              <a:rPr lang="it-IT" dirty="0" err="1" smtClean="0"/>
              <a:t>Admin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736923" y="3287209"/>
            <a:ext cx="1541362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AddFilm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2150232" y="2211891"/>
            <a:ext cx="1597306" cy="9677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AddHall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3886377" y="1759166"/>
            <a:ext cx="1597305" cy="10056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Config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5669812" y="1559326"/>
            <a:ext cx="2588133" cy="121309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AddProjection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622783" y="1963206"/>
            <a:ext cx="1770926" cy="13355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Remover</a:t>
            </a:r>
            <a:endParaRPr lang="it-IT" dirty="0"/>
          </a:p>
        </p:txBody>
      </p:sp>
      <p:sp>
        <p:nvSpPr>
          <p:cNvPr id="9" name="Ovale 8"/>
          <p:cNvSpPr/>
          <p:nvPr/>
        </p:nvSpPr>
        <p:spPr>
          <a:xfrm>
            <a:off x="9651437" y="3715472"/>
            <a:ext cx="1924065" cy="921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ViewFilm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208100" y="4398380"/>
            <a:ext cx="3775800" cy="1006997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Admin</a:t>
            </a:r>
            <a:endParaRPr lang="it-IT" dirty="0"/>
          </a:p>
        </p:txBody>
      </p:sp>
      <p:cxnSp>
        <p:nvCxnSpPr>
          <p:cNvPr id="23" name="Connettore 7 22"/>
          <p:cNvCxnSpPr>
            <a:stCxn id="7" idx="4"/>
          </p:cNvCxnSpPr>
          <p:nvPr/>
        </p:nvCxnSpPr>
        <p:spPr>
          <a:xfrm rot="16200000" flipH="1">
            <a:off x="6156683" y="3579618"/>
            <a:ext cx="1729581" cy="115188"/>
          </a:xfrm>
          <a:prstGeom prst="curvedConnector3">
            <a:avLst>
              <a:gd name="adj1" fmla="val 45316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7 24"/>
          <p:cNvCxnSpPr>
            <a:stCxn id="4" idx="5"/>
            <a:endCxn id="10" idx="1"/>
          </p:cNvCxnSpPr>
          <p:nvPr/>
        </p:nvCxnSpPr>
        <p:spPr>
          <a:xfrm rot="16200000" flipH="1">
            <a:off x="2688540" y="3382319"/>
            <a:ext cx="883578" cy="2155542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7 26"/>
          <p:cNvCxnSpPr>
            <a:stCxn id="5" idx="5"/>
          </p:cNvCxnSpPr>
          <p:nvPr/>
        </p:nvCxnSpPr>
        <p:spPr>
          <a:xfrm rot="16200000" flipH="1">
            <a:off x="3494026" y="3057538"/>
            <a:ext cx="1347741" cy="130855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7 28"/>
          <p:cNvCxnSpPr>
            <a:stCxn id="6" idx="4"/>
          </p:cNvCxnSpPr>
          <p:nvPr/>
        </p:nvCxnSpPr>
        <p:spPr>
          <a:xfrm rot="16200000" flipH="1">
            <a:off x="4498182" y="2951712"/>
            <a:ext cx="1646212" cy="127251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7 30"/>
          <p:cNvCxnSpPr/>
          <p:nvPr/>
        </p:nvCxnSpPr>
        <p:spPr>
          <a:xfrm rot="10800000" flipV="1">
            <a:off x="7983901" y="3298783"/>
            <a:ext cx="1343807" cy="1203220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9" idx="3"/>
            <a:endCxn id="10" idx="3"/>
          </p:cNvCxnSpPr>
          <p:nvPr/>
        </p:nvCxnSpPr>
        <p:spPr>
          <a:xfrm rot="5400000">
            <a:off x="8758618" y="3727286"/>
            <a:ext cx="399875" cy="1949310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Freccia in giù 48"/>
          <p:cNvSpPr/>
          <p:nvPr/>
        </p:nvSpPr>
        <p:spPr>
          <a:xfrm>
            <a:off x="5589663" y="5510673"/>
            <a:ext cx="1012673" cy="1214224"/>
          </a:xfrm>
          <a:prstGeom prst="down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/>
          <p:cNvSpPr/>
          <p:nvPr/>
        </p:nvSpPr>
        <p:spPr>
          <a:xfrm>
            <a:off x="449399" y="4788082"/>
            <a:ext cx="1828886" cy="7310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Income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cxnSp>
        <p:nvCxnSpPr>
          <p:cNvPr id="12" name="Connettore 7 11"/>
          <p:cNvCxnSpPr>
            <a:stCxn id="3" idx="6"/>
          </p:cNvCxnSpPr>
          <p:nvPr/>
        </p:nvCxnSpPr>
        <p:spPr>
          <a:xfrm>
            <a:off x="2278285" y="5153628"/>
            <a:ext cx="1929814" cy="212415"/>
          </a:xfrm>
          <a:prstGeom prst="curvedConnector3">
            <a:avLst>
              <a:gd name="adj1" fmla="val 37931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Come Funziona il Pagamento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arrotondato 3"/>
          <p:cNvSpPr/>
          <p:nvPr/>
        </p:nvSpPr>
        <p:spPr>
          <a:xfrm>
            <a:off x="844952" y="3368880"/>
            <a:ext cx="2083443" cy="78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Programma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4409955" y="3356656"/>
            <a:ext cx="2407534" cy="8102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Email Del Cliente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8299049" y="3368231"/>
            <a:ext cx="2639028" cy="787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Server </a:t>
            </a:r>
            <a:r>
              <a:rPr lang="it-IT" dirty="0" err="1" smtClean="0"/>
              <a:t>PayPal</a:t>
            </a:r>
            <a:endParaRPr lang="it-IT" dirty="0"/>
          </a:p>
        </p:txBody>
      </p:sp>
      <p:cxnSp>
        <p:nvCxnSpPr>
          <p:cNvPr id="11" name="Connettore 7 10"/>
          <p:cNvCxnSpPr>
            <a:stCxn id="4" idx="0"/>
            <a:endCxn id="5" idx="0"/>
          </p:cNvCxnSpPr>
          <p:nvPr/>
        </p:nvCxnSpPr>
        <p:spPr>
          <a:xfrm rot="5400000" flipH="1" flipV="1">
            <a:off x="3744086" y="1499244"/>
            <a:ext cx="12224" cy="3727048"/>
          </a:xfrm>
          <a:prstGeom prst="curvedConnector3">
            <a:avLst>
              <a:gd name="adj1" fmla="val 821951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373035" y="1582323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1</a:t>
            </a:r>
          </a:p>
          <a:p>
            <a:pPr algn="ctr"/>
            <a:r>
              <a:rPr lang="it-IT" sz="1600" dirty="0" smtClean="0"/>
              <a:t>Invio della richiesta </a:t>
            </a:r>
          </a:p>
          <a:p>
            <a:pPr algn="ctr"/>
            <a:r>
              <a:rPr lang="it-IT" sz="1600" dirty="0" smtClean="0"/>
              <a:t>di pagamento via email</a:t>
            </a:r>
            <a:endParaRPr lang="it-IT" sz="1600" dirty="0"/>
          </a:p>
        </p:txBody>
      </p:sp>
      <p:cxnSp>
        <p:nvCxnSpPr>
          <p:cNvPr id="15" name="Connettore 7 14"/>
          <p:cNvCxnSpPr>
            <a:stCxn id="5" idx="0"/>
            <a:endCxn id="6" idx="0"/>
          </p:cNvCxnSpPr>
          <p:nvPr/>
        </p:nvCxnSpPr>
        <p:spPr>
          <a:xfrm rot="16200000" flipH="1">
            <a:off x="7610354" y="1360023"/>
            <a:ext cx="11575" cy="4004841"/>
          </a:xfrm>
          <a:prstGeom prst="curvedConnector3">
            <a:avLst>
              <a:gd name="adj1" fmla="val -777478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689129" y="1547282"/>
            <a:ext cx="2356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2</a:t>
            </a:r>
          </a:p>
          <a:p>
            <a:pPr algn="ctr"/>
            <a:r>
              <a:rPr lang="it-IT" sz="1600" dirty="0" smtClean="0"/>
              <a:t>Pagamento sul sito di </a:t>
            </a:r>
            <a:br>
              <a:rPr lang="it-IT" sz="1600" dirty="0" smtClean="0"/>
            </a:br>
            <a:r>
              <a:rPr lang="it-IT" sz="1600" dirty="0" err="1" smtClean="0"/>
              <a:t>PayPal</a:t>
            </a:r>
            <a:endParaRPr lang="it-IT" sz="1600" dirty="0"/>
          </a:p>
        </p:txBody>
      </p:sp>
      <p:cxnSp>
        <p:nvCxnSpPr>
          <p:cNvPr id="19" name="Connettore 7 18"/>
          <p:cNvCxnSpPr>
            <a:stCxn id="6" idx="2"/>
            <a:endCxn id="4" idx="2"/>
          </p:cNvCxnSpPr>
          <p:nvPr/>
        </p:nvCxnSpPr>
        <p:spPr>
          <a:xfrm rot="5400000" flipH="1">
            <a:off x="5752294" y="289041"/>
            <a:ext cx="650" cy="7731889"/>
          </a:xfrm>
          <a:prstGeom prst="curvedConnector3">
            <a:avLst>
              <a:gd name="adj1" fmla="val -2898127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91382" y="6041983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3</a:t>
            </a:r>
          </a:p>
          <a:p>
            <a:pPr algn="ctr"/>
            <a:r>
              <a:rPr lang="it-IT" sz="1600" dirty="0" smtClean="0"/>
              <a:t>I server di </a:t>
            </a:r>
            <a:r>
              <a:rPr lang="it-IT" sz="1600" dirty="0" err="1" smtClean="0"/>
              <a:t>PayPal</a:t>
            </a:r>
            <a:r>
              <a:rPr lang="it-IT" sz="1600" dirty="0" smtClean="0"/>
              <a:t> mi avvertono del pagamento</a:t>
            </a:r>
            <a:endParaRPr lang="it-IT" sz="1600" dirty="0"/>
          </a:p>
        </p:txBody>
      </p:sp>
      <p:cxnSp>
        <p:nvCxnSpPr>
          <p:cNvPr id="24" name="Connettore 7 23"/>
          <p:cNvCxnSpPr>
            <a:stCxn id="4" idx="2"/>
            <a:endCxn id="5" idx="2"/>
          </p:cNvCxnSpPr>
          <p:nvPr/>
        </p:nvCxnSpPr>
        <p:spPr>
          <a:xfrm rot="16200000" flipH="1">
            <a:off x="3744086" y="2297248"/>
            <a:ext cx="12224" cy="3727048"/>
          </a:xfrm>
          <a:prstGeom prst="curvedConnector3">
            <a:avLst>
              <a:gd name="adj1" fmla="val 500011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928395" y="4817832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4</a:t>
            </a:r>
          </a:p>
          <a:p>
            <a:pPr algn="ctr"/>
            <a:r>
              <a:rPr lang="it-IT" sz="1600" dirty="0" smtClean="0"/>
              <a:t>Invio il biglietto via email</a:t>
            </a:r>
            <a:endParaRPr lang="it-IT" sz="1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-17485" r="-1"/>
          <a:stretch/>
        </p:blipFill>
        <p:spPr>
          <a:xfrm>
            <a:off x="9635706" y="3597215"/>
            <a:ext cx="887568" cy="28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2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2" y="2396036"/>
            <a:ext cx="3252535" cy="2428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1" y="2320506"/>
            <a:ext cx="3413394" cy="22738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Una volta pagato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30" y="2396036"/>
            <a:ext cx="3476133" cy="2317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Connettore 2 9"/>
          <p:cNvCxnSpPr/>
          <p:nvPr/>
        </p:nvCxnSpPr>
        <p:spPr>
          <a:xfrm>
            <a:off x="3424687" y="3555020"/>
            <a:ext cx="119044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7125039" y="3476445"/>
            <a:ext cx="1337474" cy="86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2449902" y="60386"/>
            <a:ext cx="6573328" cy="6521570"/>
          </a:xfrm>
          <a:prstGeom prst="roundRect">
            <a:avLst/>
          </a:prstGeom>
          <a:solidFill>
            <a:schemeClr val="tx1"/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19" y="293299"/>
            <a:ext cx="6464293" cy="6464293"/>
          </a:xfrm>
        </p:spPr>
      </p:pic>
    </p:spTree>
    <p:extLst>
      <p:ext uri="{BB962C8B-B14F-4D97-AF65-F5344CB8AC3E}">
        <p14:creationId xmlns:p14="http://schemas.microsoft.com/office/powerpoint/2010/main" val="42621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" y="1011678"/>
            <a:ext cx="6621826" cy="6621826"/>
          </a:xfrm>
          <a:prstGeom prst="rect">
            <a:avLst/>
          </a:prstGeom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52" y="1338178"/>
            <a:ext cx="5344056" cy="53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Pattern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Creator</a:t>
            </a:r>
          </a:p>
          <a:p>
            <a:r>
              <a:rPr lang="it-IT" dirty="0" smtClean="0"/>
              <a:t>Information Expert</a:t>
            </a:r>
          </a:p>
          <a:p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 err="1" smtClean="0"/>
              <a:t>Coupling</a:t>
            </a:r>
            <a:endParaRPr lang="it-IT" dirty="0" smtClean="0"/>
          </a:p>
          <a:p>
            <a:r>
              <a:rPr lang="it-IT" dirty="0" smtClean="0"/>
              <a:t>Controller</a:t>
            </a:r>
          </a:p>
          <a:p>
            <a:r>
              <a:rPr lang="it-IT" dirty="0" smtClean="0"/>
              <a:t>High </a:t>
            </a:r>
            <a:r>
              <a:rPr lang="it-IT" dirty="0" err="1" smtClean="0"/>
              <a:t>Coesion</a:t>
            </a:r>
            <a:endParaRPr lang="it-IT" dirty="0" smtClean="0"/>
          </a:p>
          <a:p>
            <a:r>
              <a:rPr lang="it-IT" dirty="0" smtClean="0"/>
              <a:t>Pure </a:t>
            </a:r>
            <a:r>
              <a:rPr lang="it-IT" dirty="0" err="1" smtClean="0"/>
              <a:t>Fabrication</a:t>
            </a:r>
            <a:endParaRPr lang="it-IT" dirty="0" smtClean="0"/>
          </a:p>
          <a:p>
            <a:r>
              <a:rPr lang="it-IT" dirty="0" smtClean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9485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307</TotalTime>
  <Words>116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Ione</vt:lpstr>
      <vt:lpstr>Presentazione standard di PowerPoint</vt:lpstr>
      <vt:lpstr>Casi D’uso</vt:lpstr>
      <vt:lpstr>Struttura Client</vt:lpstr>
      <vt:lpstr>Struttura Admin</vt:lpstr>
      <vt:lpstr>Come Funziona il Pagamento?</vt:lpstr>
      <vt:lpstr>Una volta pagato?</vt:lpstr>
      <vt:lpstr>UML</vt:lpstr>
      <vt:lpstr>UML</vt:lpstr>
      <vt:lpstr>Pattern </vt:lpstr>
      <vt:lpstr>Schema 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F</dc:title>
  <dc:creator>Yoga</dc:creator>
  <cp:lastModifiedBy>Umeer Mohammad</cp:lastModifiedBy>
  <cp:revision>25</cp:revision>
  <dcterms:created xsi:type="dcterms:W3CDTF">2016-07-27T16:11:17Z</dcterms:created>
  <dcterms:modified xsi:type="dcterms:W3CDTF">2016-08-17T20:45:52Z</dcterms:modified>
</cp:coreProperties>
</file>